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ntroduction Python"/>
          <p:cNvSpPr txBox="1">
            <a:spLocks noGrp="1"/>
          </p:cNvSpPr>
          <p:nvPr>
            <p:ph type="ctrTitle"/>
          </p:nvPr>
        </p:nvSpPr>
        <p:spPr>
          <a:xfrm>
            <a:off x="6092092" y="325852"/>
            <a:ext cx="12199815" cy="15474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8000" dirty="0"/>
              <a:t>Introduction Python</a:t>
            </a:r>
          </a:p>
        </p:txBody>
      </p:sp>
      <p:sp>
        <p:nvSpPr>
          <p:cNvPr id="172" name="By Khashayar Mohammadi, Amirhosein ghozati &amp; Ali Soleymani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TA’s: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dirty="0" err="1">
                <a:latin typeface="Arial" panose="020B0604020202020204" pitchFamily="34" charset="0"/>
                <a:cs typeface="Arial" panose="020B0604020202020204" pitchFamily="34" charset="0"/>
              </a:rPr>
              <a:t>Khashayar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Mohammadi, </a:t>
            </a:r>
            <a:r>
              <a:rPr sz="3200" dirty="0" err="1">
                <a:latin typeface="Arial" panose="020B0604020202020204" pitchFamily="34" charset="0"/>
                <a:cs typeface="Arial" panose="020B0604020202020204" pitchFamily="34" charset="0"/>
              </a:rPr>
              <a:t>Amirhosein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dirty="0" err="1">
                <a:latin typeface="Arial" panose="020B0604020202020204" pitchFamily="34" charset="0"/>
                <a:cs typeface="Arial" panose="020B0604020202020204" pitchFamily="34" charset="0"/>
              </a:rPr>
              <a:t>ghozati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&amp; Ali Sole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mani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748DF-7B9B-1E3D-EA1E-E6DC3DE39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12" y="2167767"/>
            <a:ext cx="14455376" cy="93804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shot 2024-03-04 at 3.21.13 in the afternoon.png" descr="Screenshot 2024-03-04 at 3.21.13 in the afternoon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02052" y="1098922"/>
            <a:ext cx="24588104" cy="11568956"/>
          </a:xfrm>
          <a:prstGeom prst="rect">
            <a:avLst/>
          </a:prstGeom>
          <a:effectLst>
            <a:outerShdw blurRad="381000" dist="114300" rotWithShape="0">
              <a:srgbClr val="000000">
                <a:alpha val="75000"/>
              </a:srgbClr>
            </a:outerShdw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shot 2024-03-04 at 3.22.50 in the afternoon.png" descr="Screenshot 2024-03-04 at 3.22.50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7" y="-142753"/>
            <a:ext cx="24089010" cy="1273816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shot 2024-03-04 at 3.26.43 in the afternoon.png" descr="Screenshot 2024-03-04 at 3.26.43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1" y="48301"/>
            <a:ext cx="24786629" cy="12635057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Why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>
            <a:lvl1pPr defTabSz="457200">
              <a:lnSpc>
                <a:spcPct val="100000"/>
              </a:lnSpc>
              <a:defRPr sz="4400" spc="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Why Python</a:t>
            </a:r>
          </a:p>
        </p:txBody>
      </p:sp>
      <p:pic>
        <p:nvPicPr>
          <p:cNvPr id="199" name="Screenshot 2024-03-04 at 3.27.30 in the afternoon.png" descr="Screenshot 2024-03-04 at 3.27.30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559" y="2774418"/>
            <a:ext cx="20655118" cy="973344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creenshot 2024-03-04 at 3.30.31 in the afternoon.png" descr="Screenshot 2024-03-04 at 3.30.31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0" y="44235"/>
            <a:ext cx="24221240" cy="1240524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shot 2024-03-04 at 3.31.10 in the afternoon.png" descr="Screenshot 2024-03-04 at 3.31.10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" y="-144032"/>
            <a:ext cx="24373460" cy="13024468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ython Synt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Syntax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creenshot 2024-03-04 at 3.32.40 in the afternoon.png" descr="Screenshot 2024-03-04 at 3.32.40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" y="-41906"/>
            <a:ext cx="24287544" cy="11694003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creenshot 2024-03-04 at 3.33.50 in the afternoon.png" descr="Screenshot 2024-03-04 at 3.33.50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5" y="38189"/>
            <a:ext cx="24855294" cy="1229108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ython Data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Data Type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ython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overview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creenshot 2024-03-04 at 3.36.32 in the afternoon.png" descr="Screenshot 2024-03-04 at 3.36.32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9" y="3586"/>
            <a:ext cx="24043482" cy="13138677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creenshot 2024-03-04 at 3.38.44 in the afternoon.png" descr="Screenshot 2024-03-04 at 3.38.44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228" y="-182092"/>
            <a:ext cx="24548456" cy="1321839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creenshot 2024-03-04 at 3.40.21 in the afternoon.png" descr="Screenshot 2024-03-04 at 3.40.21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" y="80291"/>
            <a:ext cx="25688589" cy="12718677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creenshot 2024-03-04 at 3.40.58 in the afternoon.png" descr="Screenshot 2024-03-04 at 3.40.58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" y="-34630"/>
            <a:ext cx="24203800" cy="13153595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creenshot 2024-03-04 at 3.42.30 in the afternoon.png" descr="Screenshot 2024-03-04 at 3.42.30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06" y="-44645"/>
            <a:ext cx="24243445" cy="1323721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shot 2024-03-04 at 3.43.11 in the afternoon.png" descr="Screenshot 2024-03-04 at 3.43.11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13" y="-34218"/>
            <a:ext cx="24455826" cy="13353183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creenshot 2024-03-04 at 3.43.41 in the afternoon.png" descr="Screenshot 2024-03-04 at 3.43.41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6" y="-86807"/>
            <a:ext cx="24273208" cy="13253468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creenshot 2024-03-04 at 3.44.17 in the afternoon.png" descr="Screenshot 2024-03-04 at 3.44.17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288" y="-88592"/>
            <a:ext cx="24654576" cy="13426058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tatement"/>
          <p:cNvSpPr txBox="1">
            <a:spLocks noGrp="1"/>
          </p:cNvSpPr>
          <p:nvPr>
            <p:ph type="body" idx="1"/>
          </p:nvPr>
        </p:nvSpPr>
        <p:spPr>
          <a:xfrm>
            <a:off x="1270000" y="-2865"/>
            <a:ext cx="21844000" cy="135362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11600" spc="-348">
                <a:solidFill>
                  <a:srgbClr val="FFFFF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endParaRPr/>
          </a:p>
        </p:txBody>
      </p:sp>
      <p:pic>
        <p:nvPicPr>
          <p:cNvPr id="178" name="Screenshot 2024-03-04 at 3.11.30 in the afternoon.png" descr="Screenshot 2024-03-04 at 3.11.30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54" y="696825"/>
            <a:ext cx="11224225" cy="11528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creenshot 2024-03-04 at 3.15.24 in the afternoon.png" descr="Screenshot 2024-03-04 at 3.15.24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7813" y="-10538"/>
            <a:ext cx="25528164" cy="13137667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shot 2024-03-04 at 3.17.42 in the afternoon.png" descr="Screenshot 2024-03-04 at 3.17.42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9295" y="24364"/>
            <a:ext cx="28266406" cy="13667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shot 2024-03-04 at 3.18.29 in the afternoon.png" descr="Screenshot 2024-03-04 at 3.18.29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45" y="61516"/>
            <a:ext cx="26229646" cy="13592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shot 2024-03-04 at 3.18.58 in the afternoon.png" descr="Screenshot 2024-03-04 at 3.18.58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1833" y="53333"/>
            <a:ext cx="26261226" cy="13609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creenshot 2024-03-04 at 3.19.32 in the afternoon.png" descr="Screenshot 2024-03-04 at 3.19.32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2849" y="6537"/>
            <a:ext cx="26512929" cy="13702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shot 2024-03-04 at 3.20.29 in the afternoon.png" descr="Screenshot 2024-03-04 at 3.20.29 in the aftern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2945" y="63732"/>
            <a:ext cx="27369890" cy="1364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Custom</PresentationFormat>
  <Paragraphs>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Graphik</vt:lpstr>
      <vt:lpstr>Graphik Medium</vt:lpstr>
      <vt:lpstr>Graphik Semibold</vt:lpstr>
      <vt:lpstr>Helvetica Neue</vt:lpstr>
      <vt:lpstr>31_ColorGradientLight</vt:lpstr>
      <vt:lpstr>Introduction Python</vt:lpstr>
      <vt:lpstr>Python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Python</vt:lpstr>
      <vt:lpstr>PowerPoint Presentation</vt:lpstr>
      <vt:lpstr>PowerPoint Presentation</vt:lpstr>
      <vt:lpstr>Python Syntax</vt:lpstr>
      <vt:lpstr>PowerPoint Presentation</vt:lpstr>
      <vt:lpstr>PowerPoint Presentation</vt:lpstr>
      <vt:lpstr>Python Data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Python</dc:title>
  <dc:creator>Ali</dc:creator>
  <cp:lastModifiedBy>Ali Soleimani</cp:lastModifiedBy>
  <cp:revision>1</cp:revision>
  <dcterms:modified xsi:type="dcterms:W3CDTF">2024-04-01T09:59:07Z</dcterms:modified>
</cp:coreProperties>
</file>